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1097280"/>
            <a:ext cx="3657600" cy="3657600"/>
          </a:xfrm>
          <a:prstGeom prst="ellips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028090">
                <a:alpha val="25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731520" y="3474720"/>
            <a:ext cx="2286000" cy="2286000"/>
          </a:xfrm>
          <a:prstGeom prst="ellipse">
            <a:avLst/>
          </a:prstGeom>
          <a:solidFill>
            <a:srgbClr val="02C39A">
              <a:alpha val="20000"/>
            </a:srgbClr>
          </a:solidFill>
          <a:ln w="12700">
            <a:solidFill>
              <a:srgbClr val="02C39A">
                <a:alpha val="20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1097280"/>
            <a:ext cx="7863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Chondromollika Ahmed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640080" y="219456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UI/UX Designer  ·  Frontend Developer  ·  Dhaka, Bangladesh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40080" y="2788920"/>
            <a:ext cx="6858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Fuelled by passion and creativity — crafting intuitive,</a:t>
            </a:r>
            <a:endParaRPr lang="en-US" sz="1400" dirty="0"/>
          </a:p>
          <a:p>
            <a:pPr algn="l" indent="0" marL="0"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user-friendly digital experiences that stand out.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40080" y="374904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i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chondromollikaahmed.me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640080" y="4251960"/>
            <a:ext cx="1783080" cy="658368"/>
          </a:xfrm>
          <a:prstGeom prst="roundRect">
            <a:avLst>
              <a:gd name="adj" fmla="val 11111"/>
            </a:avLst>
          </a:prstGeom>
          <a:solidFill>
            <a:srgbClr val="028090">
              <a:alpha val="30000"/>
            </a:srgbClr>
          </a:solidFill>
          <a:ln w="12700">
            <a:solidFill>
              <a:srgbClr val="028090">
                <a:alpha val="50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4270248"/>
            <a:ext cx="1783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9E79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1+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640080" y="4617720"/>
            <a:ext cx="1783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Years Exp.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651760" y="4251960"/>
            <a:ext cx="1783080" cy="658368"/>
          </a:xfrm>
          <a:prstGeom prst="roundRect">
            <a:avLst>
              <a:gd name="adj" fmla="val 11111"/>
            </a:avLst>
          </a:prstGeom>
          <a:solidFill>
            <a:srgbClr val="028090">
              <a:alpha val="30000"/>
            </a:srgbClr>
          </a:solidFill>
          <a:ln w="12700">
            <a:solidFill>
              <a:srgbClr val="028090">
                <a:alpha val="5000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651760" y="4270248"/>
            <a:ext cx="1783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9E79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23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2651760" y="4617720"/>
            <a:ext cx="1783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Projects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663440" y="4251960"/>
            <a:ext cx="1783080" cy="658368"/>
          </a:xfrm>
          <a:prstGeom prst="roundRect">
            <a:avLst>
              <a:gd name="adj" fmla="val 11111"/>
            </a:avLst>
          </a:prstGeom>
          <a:solidFill>
            <a:srgbClr val="028090">
              <a:alpha val="30000"/>
            </a:srgbClr>
          </a:solidFill>
          <a:ln w="12700">
            <a:solidFill>
              <a:srgbClr val="028090">
                <a:alpha val="5000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663440" y="4270248"/>
            <a:ext cx="1783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9E79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UI/UX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4663440" y="4617720"/>
            <a:ext cx="1783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React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A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About Chondromollika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51560"/>
            <a:ext cx="5029200" cy="594360"/>
          </a:xfrm>
          <a:prstGeom prst="roundRect">
            <a:avLst>
              <a:gd name="adj" fmla="val 1230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621792" y="1097280"/>
            <a:ext cx="4663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ROLE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621792" y="1325880"/>
            <a:ext cx="4663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UI/UX Designer &amp; Frontend Developer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457200" y="1764792"/>
            <a:ext cx="5029200" cy="594360"/>
          </a:xfrm>
          <a:prstGeom prst="roundRect">
            <a:avLst>
              <a:gd name="adj" fmla="val 1230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621792" y="1810512"/>
            <a:ext cx="4663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EMPLOYER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621792" y="2039112"/>
            <a:ext cx="4663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UI Designer at Techy's · Long Eaton, UK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" y="2478024"/>
            <a:ext cx="5029200" cy="594360"/>
          </a:xfrm>
          <a:prstGeom prst="roundRect">
            <a:avLst>
              <a:gd name="adj" fmla="val 1230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21792" y="2523744"/>
            <a:ext cx="4663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LOCATION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621792" y="2752344"/>
            <a:ext cx="4663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Dhaka, Bangladesh  ·  Freelance / Remote Available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3191256"/>
            <a:ext cx="5029200" cy="594360"/>
          </a:xfrm>
          <a:prstGeom prst="roundRect">
            <a:avLst>
              <a:gd name="adj" fmla="val 1230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21792" y="3236976"/>
            <a:ext cx="4663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621792" y="3465576"/>
            <a:ext cx="4663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chondromollikaahmed211@gmail.com  ·  +880 1993522240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57200" y="3904488"/>
            <a:ext cx="5029200" cy="594360"/>
          </a:xfrm>
          <a:prstGeom prst="roundRect">
            <a:avLst>
              <a:gd name="adj" fmla="val 1230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621792" y="3950208"/>
            <a:ext cx="4663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WEBSITE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621792" y="4178808"/>
            <a:ext cx="4663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chondromollikaahmed.me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5760720" y="1005840"/>
            <a:ext cx="2926080" cy="3749040"/>
          </a:xfrm>
          <a:prstGeom prst="roundRect">
            <a:avLst>
              <a:gd name="adj" fmla="val 3750"/>
            </a:avLst>
          </a:prstGeom>
          <a:solidFill>
            <a:srgbClr val="028090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897880" y="1115568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9E7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EDUCATION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5870448" y="1508760"/>
            <a:ext cx="2706624" cy="914400"/>
          </a:xfrm>
          <a:prstGeom prst="roundRect">
            <a:avLst>
              <a:gd name="adj" fmla="val 6000"/>
            </a:avLst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989320" y="1554480"/>
            <a:ext cx="2468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Ahsanullah Univ. of Sci. &amp; Tech.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5989320" y="1856232"/>
            <a:ext cx="2468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D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B.Sc. Computer Science &amp; Engineering</a:t>
            </a:r>
            <a:endParaRPr lang="en-US" sz="850" dirty="0"/>
          </a:p>
        </p:txBody>
      </p:sp>
      <p:sp>
        <p:nvSpPr>
          <p:cNvPr id="23" name="Text 21"/>
          <p:cNvSpPr/>
          <p:nvPr/>
        </p:nvSpPr>
        <p:spPr>
          <a:xfrm>
            <a:off x="5989320" y="2112264"/>
            <a:ext cx="2468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F9E7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2019 – 2023</a:t>
            </a:r>
            <a:endParaRPr lang="en-US" sz="800" dirty="0"/>
          </a:p>
        </p:txBody>
      </p:sp>
      <p:sp>
        <p:nvSpPr>
          <p:cNvPr id="24" name="Shape 22"/>
          <p:cNvSpPr/>
          <p:nvPr/>
        </p:nvSpPr>
        <p:spPr>
          <a:xfrm>
            <a:off x="5870448" y="2560320"/>
            <a:ext cx="2706624" cy="914400"/>
          </a:xfrm>
          <a:prstGeom prst="roundRect">
            <a:avLst>
              <a:gd name="adj" fmla="val 6000"/>
            </a:avLst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989320" y="2606040"/>
            <a:ext cx="2468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Shaheed Bir Uttam Lt. Anwar Girls College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989320" y="2907792"/>
            <a:ext cx="2468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D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H.S.C in Science</a:t>
            </a:r>
            <a:endParaRPr lang="en-US" sz="850" dirty="0"/>
          </a:p>
        </p:txBody>
      </p:sp>
      <p:sp>
        <p:nvSpPr>
          <p:cNvPr id="27" name="Text 25"/>
          <p:cNvSpPr/>
          <p:nvPr/>
        </p:nvSpPr>
        <p:spPr>
          <a:xfrm>
            <a:off x="5989320" y="3163824"/>
            <a:ext cx="2468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F9E7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2016 – 2018</a:t>
            </a:r>
            <a:endParaRPr lang="en-US" sz="800" dirty="0"/>
          </a:p>
        </p:txBody>
      </p:sp>
      <p:sp>
        <p:nvSpPr>
          <p:cNvPr id="28" name="Shape 26"/>
          <p:cNvSpPr/>
          <p:nvPr/>
        </p:nvSpPr>
        <p:spPr>
          <a:xfrm>
            <a:off x="5870448" y="3611880"/>
            <a:ext cx="2706624" cy="914400"/>
          </a:xfrm>
          <a:prstGeom prst="roundRect">
            <a:avLst>
              <a:gd name="adj" fmla="val 6000"/>
            </a:avLst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989320" y="3657600"/>
            <a:ext cx="2468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Monipur High School, Dhaka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5989320" y="3959352"/>
            <a:ext cx="2468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D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S.S.C in Science</a:t>
            </a:r>
            <a:endParaRPr lang="en-US" sz="850" dirty="0"/>
          </a:p>
        </p:txBody>
      </p:sp>
      <p:sp>
        <p:nvSpPr>
          <p:cNvPr id="31" name="Text 29"/>
          <p:cNvSpPr/>
          <p:nvPr/>
        </p:nvSpPr>
        <p:spPr>
          <a:xfrm>
            <a:off x="5989320" y="4215384"/>
            <a:ext cx="2468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F9E7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2008 – 2016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She Does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5039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full range of design and development services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11480" y="1261872"/>
            <a:ext cx="2697480" cy="1435608"/>
          </a:xfrm>
          <a:prstGeom prst="roundRect">
            <a:avLst>
              <a:gd name="adj" fmla="val 6369"/>
            </a:avLst>
          </a:prstGeom>
          <a:solidFill>
            <a:srgbClr val="F0FAFA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39496" y="1353312"/>
            <a:ext cx="244144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🎨  UI/UX Design</a:t>
            </a:r>
            <a:endParaRPr lang="en-US" sz="1150" dirty="0"/>
          </a:p>
        </p:txBody>
      </p:sp>
      <p:sp>
        <p:nvSpPr>
          <p:cNvPr id="6" name="Text 4"/>
          <p:cNvSpPr/>
          <p:nvPr/>
        </p:nvSpPr>
        <p:spPr>
          <a:xfrm>
            <a:off x="539496" y="1719072"/>
            <a:ext cx="244144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Seamless user experiences with intuitive, aesthetically pleasing interfaces</a:t>
            </a:r>
            <a:endParaRPr lang="en-US" sz="950" dirty="0"/>
          </a:p>
        </p:txBody>
      </p:sp>
      <p:sp>
        <p:nvSpPr>
          <p:cNvPr id="7" name="Text 5"/>
          <p:cNvSpPr/>
          <p:nvPr/>
        </p:nvSpPr>
        <p:spPr>
          <a:xfrm>
            <a:off x="539496" y="2432304"/>
            <a:ext cx="244144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i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Figma · Adobe XD · Sketch</a:t>
            </a:r>
            <a:endParaRPr lang="en-US" sz="850" dirty="0"/>
          </a:p>
        </p:txBody>
      </p:sp>
      <p:sp>
        <p:nvSpPr>
          <p:cNvPr id="8" name="Shape 6"/>
          <p:cNvSpPr/>
          <p:nvPr/>
        </p:nvSpPr>
        <p:spPr>
          <a:xfrm>
            <a:off x="3337560" y="1261872"/>
            <a:ext cx="2697480" cy="1435608"/>
          </a:xfrm>
          <a:prstGeom prst="roundRect">
            <a:avLst>
              <a:gd name="adj" fmla="val 6369"/>
            </a:avLst>
          </a:prstGeom>
          <a:solidFill>
            <a:srgbClr val="FAFFFD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465576" y="1353312"/>
            <a:ext cx="244144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💻  Frontend Dev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3465576" y="1719072"/>
            <a:ext cx="244144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Clean, efficient code bringing designs to life across all devices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3465576" y="2432304"/>
            <a:ext cx="244144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i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 · Next.js · TailwindCSS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6263640" y="1261872"/>
            <a:ext cx="2697480" cy="1435608"/>
          </a:xfrm>
          <a:prstGeom prst="roundRect">
            <a:avLst>
              <a:gd name="adj" fmla="val 6369"/>
            </a:avLst>
          </a:prstGeom>
          <a:solidFill>
            <a:srgbClr val="F0FAFA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391656" y="1353312"/>
            <a:ext cx="244144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🛠️  Prototyping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6391656" y="1719072"/>
            <a:ext cx="244144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Wireframes and prototypes to visualize the final product collaboratively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6391656" y="2432304"/>
            <a:ext cx="244144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i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Figma · InVision · Balsamiq</a:t>
            </a:r>
            <a:endParaRPr lang="en-US" sz="850" dirty="0"/>
          </a:p>
        </p:txBody>
      </p:sp>
      <p:sp>
        <p:nvSpPr>
          <p:cNvPr id="16" name="Shape 14"/>
          <p:cNvSpPr/>
          <p:nvPr/>
        </p:nvSpPr>
        <p:spPr>
          <a:xfrm>
            <a:off x="411480" y="2834640"/>
            <a:ext cx="2697480" cy="1435608"/>
          </a:xfrm>
          <a:prstGeom prst="roundRect">
            <a:avLst>
              <a:gd name="adj" fmla="val 6369"/>
            </a:avLst>
          </a:prstGeom>
          <a:solidFill>
            <a:srgbClr val="F0FAFA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539496" y="2926080"/>
            <a:ext cx="244144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📱  Responsive Design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539496" y="3291840"/>
            <a:ext cx="244144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Beautiful, adaptable designs that work perfectly on any screen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39496" y="4005072"/>
            <a:ext cx="244144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i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Bootstrap · CSS Flexbox/Grid</a:t>
            </a:r>
            <a:endParaRPr lang="en-US" sz="850" dirty="0"/>
          </a:p>
        </p:txBody>
      </p:sp>
      <p:sp>
        <p:nvSpPr>
          <p:cNvPr id="20" name="Shape 18"/>
          <p:cNvSpPr/>
          <p:nvPr/>
        </p:nvSpPr>
        <p:spPr>
          <a:xfrm>
            <a:off x="3337560" y="2834640"/>
            <a:ext cx="2697480" cy="1435608"/>
          </a:xfrm>
          <a:prstGeom prst="roundRect">
            <a:avLst>
              <a:gd name="adj" fmla="val 6369"/>
            </a:avLst>
          </a:prstGeom>
          <a:solidFill>
            <a:srgbClr val="FAFFFD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3465576" y="2926080"/>
            <a:ext cx="244144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✨  Interactive Design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3465576" y="3291840"/>
            <a:ext cx="244144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Micro-interactions and animations that engage users and stand out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3465576" y="4005072"/>
            <a:ext cx="244144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i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Framer Motion · GSAP · CSS</a:t>
            </a:r>
            <a:endParaRPr lang="en-US" sz="850" dirty="0"/>
          </a:p>
        </p:txBody>
      </p:sp>
      <p:sp>
        <p:nvSpPr>
          <p:cNvPr id="24" name="Shape 22"/>
          <p:cNvSpPr/>
          <p:nvPr/>
        </p:nvSpPr>
        <p:spPr>
          <a:xfrm>
            <a:off x="6263640" y="2834640"/>
            <a:ext cx="2697480" cy="1435608"/>
          </a:xfrm>
          <a:prstGeom prst="roundRect">
            <a:avLst>
              <a:gd name="adj" fmla="val 6369"/>
            </a:avLst>
          </a:prstGeom>
          <a:solidFill>
            <a:srgbClr val="F0FAFA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391656" y="2926080"/>
            <a:ext cx="244144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⚛️  React Components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6391656" y="3291840"/>
            <a:ext cx="244144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Scalable, reusable UI components for clean and maintainable code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6391656" y="4005072"/>
            <a:ext cx="244144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i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 · TypeScript · Styled Components</a:t>
            </a:r>
            <a:endParaRPr lang="en-US" sz="8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A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Portfolio Highlights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5039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23+ projects across UI/UX, Web Design, Branding &amp; Interaction Design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11480" y="1261872"/>
            <a:ext cx="2029968" cy="1170432"/>
          </a:xfrm>
          <a:prstGeom prst="roundRect">
            <a:avLst>
              <a:gd name="adj" fmla="val 703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02920" y="1353312"/>
            <a:ext cx="256032" cy="256032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32104" y="1353312"/>
            <a:ext cx="153619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Banking App UI</a:t>
            </a:r>
            <a:endParaRPr lang="en-US" sz="950" dirty="0"/>
          </a:p>
        </p:txBody>
      </p:sp>
      <p:sp>
        <p:nvSpPr>
          <p:cNvPr id="7" name="Text 5"/>
          <p:cNvSpPr/>
          <p:nvPr/>
        </p:nvSpPr>
        <p:spPr>
          <a:xfrm>
            <a:off x="502920" y="1792224"/>
            <a:ext cx="1828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UI/UX · Branding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502920" y="2185416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Jul 2024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2578608" y="1261872"/>
            <a:ext cx="2029968" cy="1170432"/>
          </a:xfrm>
          <a:prstGeom prst="roundRect">
            <a:avLst>
              <a:gd name="adj" fmla="val 703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670048" y="1353312"/>
            <a:ext cx="256032" cy="256032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999232" y="1353312"/>
            <a:ext cx="153619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Home Decor Landing Page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2670048" y="1792224"/>
            <a:ext cx="1828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UI/UX · Web Design</a:t>
            </a:r>
            <a:endParaRPr lang="en-US" sz="850" dirty="0"/>
          </a:p>
        </p:txBody>
      </p:sp>
      <p:sp>
        <p:nvSpPr>
          <p:cNvPr id="13" name="Text 11"/>
          <p:cNvSpPr/>
          <p:nvPr/>
        </p:nvSpPr>
        <p:spPr>
          <a:xfrm>
            <a:off x="2670048" y="2185416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 2024</a:t>
            </a:r>
            <a:endParaRPr lang="en-US" sz="800" dirty="0"/>
          </a:p>
        </p:txBody>
      </p:sp>
      <p:sp>
        <p:nvSpPr>
          <p:cNvPr id="14" name="Shape 12"/>
          <p:cNvSpPr/>
          <p:nvPr/>
        </p:nvSpPr>
        <p:spPr>
          <a:xfrm>
            <a:off x="4736592" y="1261872"/>
            <a:ext cx="2029968" cy="1170432"/>
          </a:xfrm>
          <a:prstGeom prst="roundRect">
            <a:avLst>
              <a:gd name="adj" fmla="val 703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828032" y="1353312"/>
            <a:ext cx="256032" cy="256032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157216" y="1353312"/>
            <a:ext cx="153619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Beaytify Product Page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4828032" y="1792224"/>
            <a:ext cx="1828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Fashion · UI/UX</a:t>
            </a:r>
            <a:endParaRPr lang="en-US" sz="850" dirty="0"/>
          </a:p>
        </p:txBody>
      </p:sp>
      <p:sp>
        <p:nvSpPr>
          <p:cNvPr id="18" name="Text 16"/>
          <p:cNvSpPr/>
          <p:nvPr/>
        </p:nvSpPr>
        <p:spPr>
          <a:xfrm>
            <a:off x="4828032" y="2185416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 2024</a:t>
            </a:r>
            <a:endParaRPr lang="en-US" sz="800" dirty="0"/>
          </a:p>
        </p:txBody>
      </p:sp>
      <p:sp>
        <p:nvSpPr>
          <p:cNvPr id="19" name="Shape 17"/>
          <p:cNvSpPr/>
          <p:nvPr/>
        </p:nvSpPr>
        <p:spPr>
          <a:xfrm>
            <a:off x="6903720" y="1261872"/>
            <a:ext cx="2029968" cy="1170432"/>
          </a:xfrm>
          <a:prstGeom prst="roundRect">
            <a:avLst>
              <a:gd name="adj" fmla="val 703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995160" y="1353312"/>
            <a:ext cx="256032" cy="256032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324344" y="1353312"/>
            <a:ext cx="153619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Supreme Crypto Service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6995160" y="1792224"/>
            <a:ext cx="1828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UI/UX · Web Design</a:t>
            </a:r>
            <a:endParaRPr lang="en-US" sz="850" dirty="0"/>
          </a:p>
        </p:txBody>
      </p:sp>
      <p:sp>
        <p:nvSpPr>
          <p:cNvPr id="23" name="Text 21"/>
          <p:cNvSpPr/>
          <p:nvPr/>
        </p:nvSpPr>
        <p:spPr>
          <a:xfrm>
            <a:off x="6995160" y="2185416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 2024</a:t>
            </a:r>
            <a:endParaRPr lang="en-US" sz="800" dirty="0"/>
          </a:p>
        </p:txBody>
      </p:sp>
      <p:sp>
        <p:nvSpPr>
          <p:cNvPr id="24" name="Shape 22"/>
          <p:cNvSpPr/>
          <p:nvPr/>
        </p:nvSpPr>
        <p:spPr>
          <a:xfrm>
            <a:off x="411480" y="2606040"/>
            <a:ext cx="2029968" cy="1170432"/>
          </a:xfrm>
          <a:prstGeom prst="roundRect">
            <a:avLst>
              <a:gd name="adj" fmla="val 703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502920" y="2697480"/>
            <a:ext cx="256032" cy="256032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32104" y="2697480"/>
            <a:ext cx="153619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Pricing Plan UI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02920" y="3136392"/>
            <a:ext cx="1828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UI/UX · Web Design</a:t>
            </a:r>
            <a:endParaRPr lang="en-US" sz="850" dirty="0"/>
          </a:p>
        </p:txBody>
      </p:sp>
      <p:sp>
        <p:nvSpPr>
          <p:cNvPr id="28" name="Text 26"/>
          <p:cNvSpPr/>
          <p:nvPr/>
        </p:nvSpPr>
        <p:spPr>
          <a:xfrm>
            <a:off x="502920" y="3529584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Feb 2024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2578608" y="2606040"/>
            <a:ext cx="2029968" cy="1170432"/>
          </a:xfrm>
          <a:prstGeom prst="roundRect">
            <a:avLst>
              <a:gd name="adj" fmla="val 703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2670048" y="2697480"/>
            <a:ext cx="256032" cy="256032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2999232" y="2697480"/>
            <a:ext cx="153619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Plant Shop Landing Page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2670048" y="3136392"/>
            <a:ext cx="1828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UI/UX · Web Design</a:t>
            </a:r>
            <a:endParaRPr lang="en-US" sz="850" dirty="0"/>
          </a:p>
        </p:txBody>
      </p:sp>
      <p:sp>
        <p:nvSpPr>
          <p:cNvPr id="33" name="Text 31"/>
          <p:cNvSpPr/>
          <p:nvPr/>
        </p:nvSpPr>
        <p:spPr>
          <a:xfrm>
            <a:off x="2670048" y="3529584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Feb 2024</a:t>
            </a:r>
            <a:endParaRPr lang="en-US" sz="800" dirty="0"/>
          </a:p>
        </p:txBody>
      </p:sp>
      <p:sp>
        <p:nvSpPr>
          <p:cNvPr id="34" name="Shape 32"/>
          <p:cNvSpPr/>
          <p:nvPr/>
        </p:nvSpPr>
        <p:spPr>
          <a:xfrm>
            <a:off x="4736592" y="2606040"/>
            <a:ext cx="2029968" cy="1170432"/>
          </a:xfrm>
          <a:prstGeom prst="roundRect">
            <a:avLst>
              <a:gd name="adj" fmla="val 703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4828032" y="2697480"/>
            <a:ext cx="256032" cy="256032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5157216" y="2697480"/>
            <a:ext cx="153619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Boutique: Clothing Store</a:t>
            </a: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4828032" y="3136392"/>
            <a:ext cx="1828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Fashion · Product Design</a:t>
            </a:r>
            <a:endParaRPr lang="en-US" sz="850" dirty="0"/>
          </a:p>
        </p:txBody>
      </p:sp>
      <p:sp>
        <p:nvSpPr>
          <p:cNvPr id="38" name="Text 36"/>
          <p:cNvSpPr/>
          <p:nvPr/>
        </p:nvSpPr>
        <p:spPr>
          <a:xfrm>
            <a:off x="4828032" y="3529584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 2023</a:t>
            </a:r>
            <a:endParaRPr lang="en-US" sz="800" dirty="0"/>
          </a:p>
        </p:txBody>
      </p:sp>
      <p:sp>
        <p:nvSpPr>
          <p:cNvPr id="39" name="Shape 37"/>
          <p:cNvSpPr/>
          <p:nvPr/>
        </p:nvSpPr>
        <p:spPr>
          <a:xfrm>
            <a:off x="6903720" y="2606040"/>
            <a:ext cx="2029968" cy="1170432"/>
          </a:xfrm>
          <a:prstGeom prst="roundRect">
            <a:avLst>
              <a:gd name="adj" fmla="val 703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6995160" y="2697480"/>
            <a:ext cx="256032" cy="256032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7324344" y="2697480"/>
            <a:ext cx="153619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E-commerce Dashboard</a:t>
            </a:r>
            <a:endParaRPr lang="en-US" sz="950" dirty="0"/>
          </a:p>
        </p:txBody>
      </p:sp>
      <p:sp>
        <p:nvSpPr>
          <p:cNvPr id="42" name="Text 40"/>
          <p:cNvSpPr/>
          <p:nvPr/>
        </p:nvSpPr>
        <p:spPr>
          <a:xfrm>
            <a:off x="6995160" y="3136392"/>
            <a:ext cx="1828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Interaction · UI/UX</a:t>
            </a:r>
            <a:endParaRPr lang="en-US" sz="850" dirty="0"/>
          </a:p>
        </p:txBody>
      </p:sp>
      <p:sp>
        <p:nvSpPr>
          <p:cNvPr id="43" name="Text 41"/>
          <p:cNvSpPr/>
          <p:nvPr/>
        </p:nvSpPr>
        <p:spPr>
          <a:xfrm>
            <a:off x="6995160" y="3529584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Oct 2023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Skills &amp; Design Philosophy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4846320" cy="932688"/>
          </a:xfrm>
          <a:prstGeom prst="roundRect">
            <a:avLst>
              <a:gd name="adj" fmla="val 7843"/>
            </a:avLst>
          </a:prstGeom>
          <a:solidFill>
            <a:srgbClr val="F0FAFA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621792" y="1170432"/>
            <a:ext cx="4480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621792" y="1426464"/>
            <a:ext cx="4480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UI Design · UX Design · Visual Design · Wireframing · Prototyping · Interaction Design · Branding · Icon Design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457200" y="2194560"/>
            <a:ext cx="4846320" cy="932688"/>
          </a:xfrm>
          <a:prstGeom prst="roundRect">
            <a:avLst>
              <a:gd name="adj" fmla="val 7843"/>
            </a:avLst>
          </a:prstGeom>
          <a:solidFill>
            <a:srgbClr val="F0FAFA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621792" y="2267712"/>
            <a:ext cx="4480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21792" y="2523744"/>
            <a:ext cx="4480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 · Next.js · TypeScript · TailwindCSS · CSS Flexbox/Grid · Bootstrap · Framer Motion · GSAP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" y="3291840"/>
            <a:ext cx="4846320" cy="932688"/>
          </a:xfrm>
          <a:prstGeom prst="roundRect">
            <a:avLst>
              <a:gd name="adj" fmla="val 7843"/>
            </a:avLst>
          </a:prstGeom>
          <a:solidFill>
            <a:srgbClr val="F0FAFA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21792" y="3364992"/>
            <a:ext cx="4480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TOOLS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621792" y="3621024"/>
            <a:ext cx="4480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Figma · Adobe XD · InVision · Balsamiq · Sketch · Styled Components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577840" y="1005840"/>
            <a:ext cx="3108960" cy="3657600"/>
          </a:xfrm>
          <a:prstGeom prst="roundRect">
            <a:avLst>
              <a:gd name="adj" fmla="val 4412"/>
            </a:avLst>
          </a:prstGeom>
          <a:solidFill>
            <a:srgbClr val="028090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5715000" y="1024128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200" b="1" dirty="0">
                <a:solidFill>
                  <a:srgbClr val="F9E79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“</a:t>
            </a:r>
            <a:endParaRPr lang="en-US" sz="5200" dirty="0"/>
          </a:p>
        </p:txBody>
      </p:sp>
      <p:sp>
        <p:nvSpPr>
          <p:cNvPr id="14" name="Text 12"/>
          <p:cNvSpPr/>
          <p:nvPr/>
        </p:nvSpPr>
        <p:spPr>
          <a:xfrm>
            <a:off x="5715000" y="1572768"/>
            <a:ext cx="283464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users find a design more usable when it is more aesthetically pleasing — even if other designs complete the same task.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5715000" y="3154680"/>
            <a:ext cx="28346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C8ED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right balance between look and functionality plays an important role in building a successful product.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5715000" y="4114800"/>
            <a:ext cx="28346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F9E7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Aesthetic-Usability Effect</a:t>
            </a:r>
            <a:endParaRPr lang="en-US" sz="900" dirty="0"/>
          </a:p>
          <a:p>
            <a:pPr algn="l" indent="0" marL="0">
              <a:buNone/>
            </a:pPr>
            <a:r>
              <a:rPr lang="en-US" sz="900" i="1" dirty="0">
                <a:solidFill>
                  <a:srgbClr val="F9E7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(Medium, Feb 2026)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132320" y="2286000"/>
            <a:ext cx="3200400" cy="3200400"/>
          </a:xfrm>
          <a:prstGeom prst="ellipse">
            <a:avLst/>
          </a:prstGeom>
          <a:solidFill>
            <a:srgbClr val="02C39A">
              <a:alpha val="15000"/>
            </a:srgbClr>
          </a:solidFill>
          <a:ln w="12700">
            <a:solidFill>
              <a:srgbClr val="02C39A">
                <a:alpha val="1500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32004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Find Her Online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548640" y="1097280"/>
            <a:ext cx="8046720" cy="502920"/>
          </a:xfrm>
          <a:prstGeom prst="roundRect">
            <a:avLst>
              <a:gd name="adj" fmla="val 12727"/>
            </a:avLst>
          </a:prstGeom>
          <a:solidFill>
            <a:srgbClr val="028090">
              <a:alpha val="18000"/>
            </a:srgbClr>
          </a:solidFill>
          <a:ln w="12700">
            <a:solidFill>
              <a:srgbClr val="028090">
                <a:alpha val="4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1216152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F9E7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Portfolio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2340864" y="1216152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chondromollikaahmed.me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6126480" y="1216152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 website — projects, services, contact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548640" y="1709928"/>
            <a:ext cx="8046720" cy="502920"/>
          </a:xfrm>
          <a:prstGeom prst="roundRect">
            <a:avLst>
              <a:gd name="adj" fmla="val 12727"/>
            </a:avLst>
          </a:prstGeom>
          <a:solidFill>
            <a:srgbClr val="028090">
              <a:alpha val="18000"/>
            </a:srgbClr>
          </a:solidFill>
          <a:ln w="12700">
            <a:solidFill>
              <a:srgbClr val="028090">
                <a:alpha val="45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31520" y="1828800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Behance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2340864" y="1828800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behance.net/chondromollikaahmed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6126480" y="1828800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portfolio &amp; case studies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48640" y="2322576"/>
            <a:ext cx="8046720" cy="502920"/>
          </a:xfrm>
          <a:prstGeom prst="roundRect">
            <a:avLst>
              <a:gd name="adj" fmla="val 12727"/>
            </a:avLst>
          </a:prstGeom>
          <a:solidFill>
            <a:srgbClr val="028090">
              <a:alpha val="18000"/>
            </a:srgbClr>
          </a:solidFill>
          <a:ln w="12700">
            <a:solidFill>
              <a:srgbClr val="028090">
                <a:alpha val="45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31520" y="2441448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Dribbble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2340864" y="2441448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dribbble.com/ChondromollikaAhmed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126480" y="2441448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UI shots &amp; visual design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548640" y="2935224"/>
            <a:ext cx="8046720" cy="502920"/>
          </a:xfrm>
          <a:prstGeom prst="roundRect">
            <a:avLst>
              <a:gd name="adj" fmla="val 12727"/>
            </a:avLst>
          </a:prstGeom>
          <a:solidFill>
            <a:srgbClr val="028090">
              <a:alpha val="18000"/>
            </a:srgbClr>
          </a:solidFill>
          <a:ln w="12700">
            <a:solidFill>
              <a:srgbClr val="028090">
                <a:alpha val="45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31520" y="3054096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Figma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2340864" y="3054096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figma.com/@chondromollika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126480" y="3054096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files &amp; plugins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548640" y="3547872"/>
            <a:ext cx="8046720" cy="502920"/>
          </a:xfrm>
          <a:prstGeom prst="roundRect">
            <a:avLst>
              <a:gd name="adj" fmla="val 12727"/>
            </a:avLst>
          </a:prstGeom>
          <a:solidFill>
            <a:srgbClr val="028090">
              <a:alpha val="18000"/>
            </a:srgbClr>
          </a:solidFill>
          <a:ln w="12700">
            <a:solidFill>
              <a:srgbClr val="028090">
                <a:alpha val="45000"/>
              </a:srgbClr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31520" y="3666744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LinkedIn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2340864" y="3666744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linkedin.com/in/chondromollikaahmed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126480" y="3666744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Professional profile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548640" y="4160520"/>
            <a:ext cx="8046720" cy="502920"/>
          </a:xfrm>
          <a:prstGeom prst="roundRect">
            <a:avLst>
              <a:gd name="adj" fmla="val 12727"/>
            </a:avLst>
          </a:prstGeom>
          <a:solidFill>
            <a:srgbClr val="028090">
              <a:alpha val="18000"/>
            </a:srgbClr>
          </a:solidFill>
          <a:ln w="12700">
            <a:solidFill>
              <a:srgbClr val="028090">
                <a:alpha val="45000"/>
              </a:srgbClr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731520" y="4279392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Medium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2340864" y="4279392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medium.com/@chandramallikaahmed211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6126480" y="4279392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UX articles &amp; design writing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548640" y="475488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F9E7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Available for Fulltime &amp; Freelance / Remote Opportunities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Chondromollika Ahmed – UI/UX Designer &amp; Developer</dc:title>
  <dc:subject>PptxGenJS Presentation</dc:subject>
  <dc:creator>PptxGenJS</dc:creator>
  <cp:lastModifiedBy>PptxGenJS</cp:lastModifiedBy>
  <cp:revision>1</cp:revision>
  <dcterms:created xsi:type="dcterms:W3CDTF">2026-06-19T23:02:23Z</dcterms:created>
  <dcterms:modified xsi:type="dcterms:W3CDTF">2026-06-19T23:02:23Z</dcterms:modified>
</cp:coreProperties>
</file>